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90" y="7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22E45-D093-4183-8F98-C9EF84E7EFA9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31D3-48E5-4464-A6A8-463043C8E9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418448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22E45-D093-4183-8F98-C9EF84E7EFA9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31D3-48E5-4464-A6A8-463043C8E9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388981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22E45-D093-4183-8F98-C9EF84E7EFA9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31D3-48E5-4464-A6A8-463043C8E9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0594590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22E45-D093-4183-8F98-C9EF84E7EFA9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31D3-48E5-4464-A6A8-463043C8E9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93148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22E45-D093-4183-8F98-C9EF84E7EFA9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31D3-48E5-4464-A6A8-463043C8E9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778188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22E45-D093-4183-8F98-C9EF84E7EFA9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31D3-48E5-4464-A6A8-463043C8E9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2112140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22E45-D093-4183-8F98-C9EF84E7EFA9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31D3-48E5-4464-A6A8-463043C8E9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9709247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22E45-D093-4183-8F98-C9EF84E7EFA9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31D3-48E5-4464-A6A8-463043C8E9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837822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22E45-D093-4183-8F98-C9EF84E7EFA9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31D3-48E5-4464-A6A8-463043C8E9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207208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22E45-D093-4183-8F98-C9EF84E7EFA9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31D3-48E5-4464-A6A8-463043C8E9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5791929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22E45-D093-4183-8F98-C9EF84E7EFA9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31D3-48E5-4464-A6A8-463043C8E9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7188137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22E45-D093-4183-8F98-C9EF84E7EFA9}" type="datetimeFigureOut">
              <a:rPr lang="ru-RU" smtClean="0"/>
              <a:t>01.03.2019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E31D3-48E5-4464-A6A8-463043C8E9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9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815" y="180210"/>
            <a:ext cx="11540129" cy="2996031"/>
          </a:xfrm>
        </p:spPr>
        <p:txBody>
          <a:bodyPr>
            <a:normAutofit/>
          </a:bodyPr>
          <a:lstStyle/>
          <a:p>
            <a:r>
              <a:rPr lang="ru-RU" kern="1100" dirty="0">
                <a:solidFill>
                  <a:schemeClr val="bg1"/>
                </a:solidFill>
                <a:latin typeface="Bahnschrift Light" panose="020B0502040204020203" pitchFamily="34" charset="0"/>
                <a:ea typeface="Adobe Heiti Std R" panose="020B0400000000000000" pitchFamily="34" charset="-128"/>
              </a:rPr>
              <a:t>Использование цифровых технологий в современной </a:t>
            </a:r>
            <a:r>
              <a:rPr lang="ru-RU" kern="1100" dirty="0" smtClean="0">
                <a:solidFill>
                  <a:schemeClr val="bg1"/>
                </a:solidFill>
                <a:latin typeface="Bahnschrift Light" panose="020B0502040204020203" pitchFamily="34" charset="0"/>
                <a:ea typeface="Adobe Heiti Std R" panose="020B0400000000000000" pitchFamily="34" charset="-128"/>
              </a:rPr>
              <a:t>жизни</a:t>
            </a:r>
            <a:endParaRPr lang="ru-RU" kern="1100" dirty="0">
              <a:solidFill>
                <a:schemeClr val="bg1"/>
              </a:solidFill>
              <a:latin typeface="Bahnschrift Light" panose="020B0502040204020203" pitchFamily="34" charset="0"/>
              <a:ea typeface="Adobe Heiti Std R" panose="020B0400000000000000" pitchFamily="3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3879" y="6465379"/>
            <a:ext cx="9144000" cy="1655762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Иванов Михаил 2019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5412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815" y="180210"/>
            <a:ext cx="11540129" cy="2996031"/>
          </a:xfrm>
        </p:spPr>
        <p:txBody>
          <a:bodyPr>
            <a:normAutofit/>
          </a:bodyPr>
          <a:lstStyle/>
          <a:p>
            <a:r>
              <a:rPr lang="ru-RU" kern="1100" dirty="0">
                <a:solidFill>
                  <a:schemeClr val="bg1"/>
                </a:solidFill>
                <a:latin typeface="Bahnschrift Light" panose="020B0502040204020203" pitchFamily="34" charset="0"/>
                <a:ea typeface="Adobe Heiti Std R" panose="020B0400000000000000" pitchFamily="34" charset="-128"/>
              </a:rPr>
              <a:t>Использование цифровых технологий в современной </a:t>
            </a:r>
            <a:r>
              <a:rPr lang="ru-RU" kern="1100" dirty="0" smtClean="0">
                <a:solidFill>
                  <a:schemeClr val="bg1"/>
                </a:solidFill>
                <a:latin typeface="Bahnschrift Light" panose="020B0502040204020203" pitchFamily="34" charset="0"/>
                <a:ea typeface="Adobe Heiti Std R" panose="020B0400000000000000" pitchFamily="34" charset="-128"/>
              </a:rPr>
              <a:t>жизни</a:t>
            </a:r>
            <a:endParaRPr lang="ru-RU" kern="1100" dirty="0">
              <a:solidFill>
                <a:schemeClr val="bg1"/>
              </a:solidFill>
              <a:latin typeface="Bahnschrift Light" panose="020B0502040204020203" pitchFamily="34" charset="0"/>
              <a:ea typeface="Adobe Heiti Std R" panose="020B0400000000000000" pitchFamily="3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3879" y="6465379"/>
            <a:ext cx="9144000" cy="1655762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Иванов Михаил 2019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224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12" y="969232"/>
            <a:ext cx="9518043" cy="53612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73904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625" y="193001"/>
            <a:ext cx="3108023" cy="6188047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98" y="544573"/>
            <a:ext cx="4113679" cy="5484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19699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942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201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390" y="629123"/>
            <a:ext cx="8521232" cy="54189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336" y="302889"/>
            <a:ext cx="4533339" cy="6071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049" y="302889"/>
            <a:ext cx="6234126" cy="62985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95" y="1033466"/>
            <a:ext cx="6867234" cy="46102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049" y="1033429"/>
            <a:ext cx="6181573" cy="4837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153" y="727894"/>
            <a:ext cx="7317918" cy="5454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786" y="1342199"/>
            <a:ext cx="4832443" cy="42198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05967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7275" y="-346914"/>
            <a:ext cx="11540129" cy="2996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kern="1100" dirty="0" smtClean="0">
                <a:solidFill>
                  <a:schemeClr val="bg1"/>
                </a:solidFill>
                <a:latin typeface="Bahnschrift Light" panose="020B0502040204020203" pitchFamily="34" charset="0"/>
                <a:ea typeface="Adobe Heiti Std R" panose="020B0400000000000000" pitchFamily="34" charset="-128"/>
              </a:rPr>
              <a:t>Как же используются эти данные?</a:t>
            </a:r>
            <a:endParaRPr lang="ru-RU" kern="1100" dirty="0">
              <a:solidFill>
                <a:schemeClr val="bg1"/>
              </a:solidFill>
              <a:latin typeface="Bahnschrift Light" panose="020B0502040204020203" pitchFamily="34" charset="0"/>
              <a:ea typeface="Adobe Heiti Std R" panose="020B0400000000000000" pitchFamily="34" charset="-128"/>
            </a:endParaRPr>
          </a:p>
        </p:txBody>
      </p:sp>
      <p:pic>
        <p:nvPicPr>
          <p:cNvPr id="1028" name="Picture 4" descr="Image result for ÑÐµÐ»ÐµÐ²Ð°Ñ ÑÐµÐºÐ»Ð°Ð¼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90" y="1667434"/>
            <a:ext cx="2854023" cy="4756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-3526716" y="493975"/>
            <a:ext cx="11540129" cy="2996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kern="1100" dirty="0" smtClean="0">
                <a:solidFill>
                  <a:schemeClr val="bg1"/>
                </a:solidFill>
                <a:latin typeface="Bahnschrift Light" panose="020B0502040204020203" pitchFamily="34" charset="0"/>
                <a:ea typeface="Adobe Heiti Std R" panose="020B0400000000000000" pitchFamily="34" charset="-128"/>
              </a:rPr>
              <a:t>1) Целевая реклама.</a:t>
            </a:r>
            <a:endParaRPr lang="ru-RU" sz="3200" kern="1100" dirty="0">
              <a:solidFill>
                <a:schemeClr val="bg1"/>
              </a:solidFill>
              <a:latin typeface="Bahnschrift Light" panose="020B0502040204020203" pitchFamily="34" charset="0"/>
              <a:ea typeface="Adobe Heiti Std R" panose="020B0400000000000000" pitchFamily="34" charset="-128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3083859" y="1049755"/>
            <a:ext cx="11540129" cy="2996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kern="1100" dirty="0">
                <a:solidFill>
                  <a:schemeClr val="bg1"/>
                </a:solidFill>
                <a:latin typeface="Bahnschrift Light" panose="020B0502040204020203" pitchFamily="34" charset="0"/>
                <a:ea typeface="Adobe Heiti Std R" panose="020B0400000000000000" pitchFamily="34" charset="-128"/>
              </a:rPr>
              <a:t>2</a:t>
            </a:r>
            <a:r>
              <a:rPr lang="ru-RU" sz="3200" kern="1100" dirty="0" smtClean="0">
                <a:solidFill>
                  <a:schemeClr val="bg1"/>
                </a:solidFill>
                <a:latin typeface="Bahnschrift Light" panose="020B0502040204020203" pitchFamily="34" charset="0"/>
                <a:ea typeface="Adobe Heiti Std R" panose="020B0400000000000000" pitchFamily="34" charset="-128"/>
              </a:rPr>
              <a:t>) Защита от терроризма </a:t>
            </a:r>
            <a:endParaRPr lang="ru-RU" sz="3200" kern="1100" dirty="0">
              <a:solidFill>
                <a:schemeClr val="bg1"/>
              </a:solidFill>
              <a:latin typeface="Bahnschrift Light" panose="020B0502040204020203" pitchFamily="34" charset="0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1452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108" y="0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За 2016 год в России: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97136" y="10237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>
                <a:solidFill>
                  <a:schemeClr val="bg1"/>
                </a:solidFill>
              </a:rPr>
              <a:t>56000 человек </a:t>
            </a:r>
            <a:r>
              <a:rPr lang="ru-RU" sz="3600" dirty="0">
                <a:solidFill>
                  <a:schemeClr val="bg1"/>
                </a:solidFill>
              </a:rPr>
              <a:t>умерли от алкоголя.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89964" y="15042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>
                <a:solidFill>
                  <a:schemeClr val="bg1"/>
                </a:solidFill>
              </a:rPr>
              <a:t>23000 человек </a:t>
            </a:r>
            <a:r>
              <a:rPr lang="ru-RU" sz="3600" dirty="0">
                <a:solidFill>
                  <a:schemeClr val="bg1"/>
                </a:solidFill>
              </a:rPr>
              <a:t>совершили самоубийство.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04308" y="20029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>
                <a:solidFill>
                  <a:schemeClr val="bg1"/>
                </a:solidFill>
              </a:rPr>
              <a:t>21000 </a:t>
            </a:r>
            <a:r>
              <a:rPr lang="ru-RU" sz="3600" dirty="0">
                <a:solidFill>
                  <a:schemeClr val="bg1"/>
                </a:solidFill>
              </a:rPr>
              <a:t>человек погибли на транспорте.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389964" y="2501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>
                <a:solidFill>
                  <a:schemeClr val="bg1"/>
                </a:solidFill>
              </a:rPr>
              <a:t>8500 </a:t>
            </a:r>
            <a:r>
              <a:rPr lang="ru-RU" sz="3600" dirty="0">
                <a:solidFill>
                  <a:schemeClr val="bg1"/>
                </a:solidFill>
              </a:rPr>
              <a:t>человек умерли, </a:t>
            </a:r>
            <a:r>
              <a:rPr lang="ru-RU" sz="3600" dirty="0" smtClean="0">
                <a:solidFill>
                  <a:schemeClr val="bg1"/>
                </a:solidFill>
              </a:rPr>
              <a:t>неудачно упав.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397136" y="30151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>
                <a:solidFill>
                  <a:schemeClr val="bg1"/>
                </a:solidFill>
              </a:rPr>
              <a:t>62 человека погибло из-за терактов.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4115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84" y="200665"/>
            <a:ext cx="12045082" cy="132556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Пузыри фильтров.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0" name="Picture 2" descr="Image result for filter bub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519" y="1572277"/>
            <a:ext cx="8027611" cy="4840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0856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mmr uptak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40" y="1515818"/>
            <a:ext cx="5976323" cy="48557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4327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73</Words>
  <Application>Microsoft Office PowerPoint</Application>
  <PresentationFormat>Widescreen</PresentationFormat>
  <Paragraphs>14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Adobe Heiti Std R</vt:lpstr>
      <vt:lpstr>Arial</vt:lpstr>
      <vt:lpstr>Bahnschrift Light</vt:lpstr>
      <vt:lpstr>Calibri</vt:lpstr>
      <vt:lpstr>Calibri Light</vt:lpstr>
      <vt:lpstr>Office Theme</vt:lpstr>
      <vt:lpstr>Использование цифровых технологий в современной жизни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 2016 год в России:</vt:lpstr>
      <vt:lpstr>Пузыри фильтров.</vt:lpstr>
      <vt:lpstr>PowerPoint Presentation</vt:lpstr>
      <vt:lpstr>Использование цифровых технологий в современной жизни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Использование цифровых технологий в современной жизни</dc:title>
  <dc:creator>Пользователь Windows</dc:creator>
  <cp:lastModifiedBy>Пользователь Windows</cp:lastModifiedBy>
  <cp:revision>20</cp:revision>
  <dcterms:created xsi:type="dcterms:W3CDTF">2019-02-28T21:32:56Z</dcterms:created>
  <dcterms:modified xsi:type="dcterms:W3CDTF">2019-03-01T22:09:42Z</dcterms:modified>
</cp:coreProperties>
</file>